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36" r:id="rId3"/>
    <p:sldId id="331" r:id="rId4"/>
    <p:sldId id="334" r:id="rId5"/>
    <p:sldId id="304" r:id="rId6"/>
    <p:sldId id="343" r:id="rId7"/>
    <p:sldId id="340" r:id="rId8"/>
    <p:sldId id="342" r:id="rId9"/>
    <p:sldId id="341" r:id="rId1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 varScale="1">
        <p:scale>
          <a:sx n="72" d="100"/>
          <a:sy n="72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CA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CA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CA" noProof="1" smtClean="0"/>
              <a:t>Click to edit Master text styles</a:t>
            </a:r>
          </a:p>
          <a:p>
            <a:pPr lvl="1"/>
            <a:r>
              <a:rPr lang="en-CA" noProof="1" smtClean="0"/>
              <a:t>Second level</a:t>
            </a:r>
          </a:p>
          <a:p>
            <a:pPr lvl="2"/>
            <a:r>
              <a:rPr lang="en-CA" noProof="1" smtClean="0"/>
              <a:t>Third level</a:t>
            </a:r>
          </a:p>
          <a:p>
            <a:pPr lvl="3"/>
            <a:r>
              <a:rPr lang="en-CA" noProof="1" smtClean="0"/>
              <a:t>Fourth level</a:t>
            </a:r>
          </a:p>
          <a:p>
            <a:pPr lvl="4"/>
            <a:r>
              <a:rPr lang="en-CA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CA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CA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CA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CA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CA" i="0" smtClean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CA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CA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CA" noProof="1" smtClean="0"/>
              <a:t>Click to edit Master text styles</a:t>
            </a:r>
          </a:p>
          <a:p>
            <a:pPr lvl="1"/>
            <a:r>
              <a:rPr lang="en-CA" noProof="1" smtClean="0"/>
              <a:t>Second level</a:t>
            </a:r>
          </a:p>
          <a:p>
            <a:pPr lvl="2"/>
            <a:r>
              <a:rPr lang="en-CA" noProof="1" smtClean="0"/>
              <a:t>Third level</a:t>
            </a:r>
          </a:p>
          <a:p>
            <a:pPr lvl="3"/>
            <a:r>
              <a:rPr lang="en-CA" noProof="1" smtClean="0"/>
              <a:t>Fourth level</a:t>
            </a:r>
          </a:p>
          <a:p>
            <a:pPr lvl="4"/>
            <a:r>
              <a:rPr lang="en-CA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8/20/2014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514773"/>
            <a:ext cx="3227961" cy="3371427"/>
          </a:xfrm>
        </p:spPr>
      </p:pic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Lesson 1: Characteristics of Science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390471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77368" y="304800"/>
            <a:ext cx="9422627" cy="47244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5257800"/>
            <a:ext cx="8229600" cy="1143000"/>
          </a:xfrm>
        </p:spPr>
        <p:txBody>
          <a:bodyPr/>
          <a:lstStyle/>
          <a:p>
            <a:r>
              <a:rPr lang="en-US" dirty="0" smtClean="0"/>
              <a:t>This is a picture taken of the surface of Mars.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What do you see?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8600"/>
            <a:ext cx="7696200" cy="6534507"/>
          </a:xfrm>
          <a:prstGeom prst="rect">
            <a:avLst/>
          </a:prstGeom>
          <a:noFill/>
          <a:ln w="76200" cap="sq" cmpd="sng" algn="ctr">
            <a:solidFill>
              <a:schemeClr val="tx1"/>
            </a:solidFill>
            <a:prstDash val="solid"/>
            <a:miter lim="800000"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ctagon 9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304800"/>
            <a:ext cx="3733800" cy="3092410"/>
          </a:xfrm>
          <a:prstGeom prst="rect">
            <a:avLst/>
          </a:prstGeom>
          <a:noFill/>
          <a:ln w="19050" cap="rnd" cmpd="sng" algn="ctr">
            <a:solidFill>
              <a:schemeClr val="tx1"/>
            </a:solidFill>
            <a:prstDash val="solid"/>
            <a:miter lim="800000"/>
          </a:ln>
          <a:effectLst>
            <a:innerShdw blurRad="50800" dist="50800" dir="13500000">
              <a:srgbClr val="000000">
                <a:alpha val="60000"/>
              </a:srgbClr>
            </a:innerShdw>
          </a:effectLst>
        </p:spPr>
      </p:pic>
      <p:pic>
        <p:nvPicPr>
          <p:cNvPr id="9" name="mnts-sky.png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04800"/>
            <a:ext cx="3810000" cy="2666999"/>
          </a:xfrm>
          <a:prstGeom prst="rect">
            <a:avLst/>
          </a:prstGeom>
          <a:noFill/>
          <a:ln w="3175" cap="sq" cmpd="sng" algn="ctr">
            <a:noFill/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trees_j0202227.png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352800"/>
            <a:ext cx="6781800" cy="3324966"/>
          </a:xfrm>
          <a:prstGeom prst="roundRect">
            <a:avLst>
              <a:gd name="adj" fmla="val 16667"/>
            </a:avLst>
          </a:prstGeom>
          <a:noFill/>
          <a:ln w="38100" cap="sq" cmpd="sng" algn="ctr">
            <a:noFill/>
            <a:prstDash val="solid"/>
            <a:miter lim="800000"/>
          </a:ln>
          <a:effectLst>
            <a:outerShdw blurRad="63500" dist="76200" dir="2700000" algn="tl" rotWithShape="0">
              <a:srgbClr val="000000">
                <a:alpha val="70000"/>
              </a:srgbClr>
            </a:outerShdw>
            <a:softEdge rad="3175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aterfall_j0262353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54102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63500" dist="38100" dir="5400000">
              <a:srgbClr val="000000">
                <a:alpha val="43137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28601" y="6207540"/>
            <a:ext cx="829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table is longer? Are you sure?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nts-sky.pn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855" y="889624"/>
            <a:ext cx="4918345" cy="544243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1525897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waterfall_j0262353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6636" y="0"/>
            <a:ext cx="3763856" cy="3886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6" name="sunflower_j0262344.png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066800"/>
            <a:ext cx="2971800" cy="5428087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562600" y="4343400"/>
            <a:ext cx="268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this an illusion?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55626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pairs, cover the vertical line of the T and stop when you believe it is the same size as the horizontal line.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5806" y="228600"/>
            <a:ext cx="910819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Natural Illusions – Past &amp; present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pairs, come up with as many natural illusions from the past and present –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24291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304800" y="990600"/>
            <a:ext cx="8220270" cy="5448300"/>
          </a:xfrm>
        </p:spPr>
        <p:txBody>
          <a:bodyPr>
            <a:normAutofit/>
          </a:bodyPr>
          <a:lstStyle>
            <a:extLst/>
          </a:lstStyle>
          <a:p>
            <a:pPr marL="285750" indent="-285750">
              <a:buFont typeface="Arial"/>
              <a:buChar char="•"/>
            </a:pPr>
            <a:r>
              <a:rPr lang="en-US" dirty="0" smtClean="0"/>
              <a:t>We are the center of the Universe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Stars are on the surface of a dome … our sky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Earth is closer to the Sun in summer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Sun moves around the Earth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Earth is not moving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Earth is flat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Earthquakes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Lightening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Continental Drift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Rainbows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Eclipses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Mirages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Light travels instantaneously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Viruses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Species are fixed and unchanging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 matter is solid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5806" y="228600"/>
            <a:ext cx="910819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Natural Illusions – Past &amp; present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163</Words>
  <Application>Microsoft Office PowerPoint</Application>
  <PresentationFormat>On-screen Show (4:3)</PresentationFormat>
  <Paragraphs>36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Classic Photo Album</vt:lpstr>
      <vt:lpstr>ILLUSIONS</vt:lpstr>
      <vt:lpstr>Slide 2</vt:lpstr>
      <vt:lpstr>Slide 3</vt:lpstr>
      <vt:lpstr>Slide 4</vt:lpstr>
      <vt:lpstr>Slide 5</vt:lpstr>
      <vt:lpstr>Slide 6</vt:lpstr>
      <vt:lpstr>Slide 7</vt:lpstr>
      <vt:lpstr>Natural Illusions – Past &amp; present</vt:lpstr>
      <vt:lpstr>Natural Illusions – Past &amp; present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2014-08-20T15:54:10Z</dcterms:modified>
</cp:coreProperties>
</file>